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17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543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0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03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185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349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01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36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490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68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06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14F42-1A41-4049-B42D-B47ED9636B73}" type="datetimeFigureOut">
              <a:rPr lang="ko-KR" altLang="en-US" smtClean="0"/>
              <a:t>2012-06-17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43239-B236-47AE-B8B2-72FDAAA5DB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44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6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화면 슬라이드 쇼(4:3)</PresentationFormat>
  <Paragraphs>0</Paragraphs>
  <Slides>29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2012-06-17T13:02:50Z</dcterms:created>
  <dcterms:modified xsi:type="dcterms:W3CDTF">2012-06-17T13:10:02Z</dcterms:modified>
</cp:coreProperties>
</file>